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51374-3020-4DEA-AC7D-E4EB54E172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3806-3CB0-43DF-AECE-722F9AEB9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211050"/>
            <a:ext cx="4964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erylium" pitchFamily="2" charset="0"/>
              </a:rPr>
              <a:t>Slab Boxes</a:t>
            </a:r>
            <a:endParaRPr lang="en-US" sz="8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erylium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oloradoartstudio.com/wp-content/gallery/covered-boxes/butterfly-box-1.jpg"/>
          <p:cNvPicPr>
            <a:picLocks noChangeAspect="1" noChangeArrowheads="1"/>
          </p:cNvPicPr>
          <p:nvPr/>
        </p:nvPicPr>
        <p:blipFill>
          <a:blip r:embed="rId2" cstate="print"/>
          <a:srcRect t="18068" b="14686"/>
          <a:stretch>
            <a:fillRect/>
          </a:stretch>
        </p:blipFill>
        <p:spPr bwMode="auto">
          <a:xfrm>
            <a:off x="762000" y="-1"/>
            <a:ext cx="7620000" cy="6852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oloradoartstudio.com/wp-content/gallery/covered-boxes/june-20-2008-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610600" cy="6892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coloradoartstudio.com/wp-content/gallery/covered-boxes/june-20-2008-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56753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oloradoartstudio.com/wp-content/gallery/covered-boxes/turtle-box.jpg"/>
          <p:cNvPicPr>
            <a:picLocks noChangeAspect="1" noChangeArrowheads="1"/>
          </p:cNvPicPr>
          <p:nvPr/>
        </p:nvPicPr>
        <p:blipFill>
          <a:blip r:embed="rId2" cstate="print"/>
          <a:srcRect t="15396" b="17519"/>
          <a:stretch>
            <a:fillRect/>
          </a:stretch>
        </p:blipFill>
        <p:spPr bwMode="auto">
          <a:xfrm>
            <a:off x="685800" y="0"/>
            <a:ext cx="76449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6385" y="2967335"/>
            <a:ext cx="71112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Slab Charms and Beads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coloradoartstudio.com/wp-content/gallery/jewelry/findings-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coloradoartstudio.com/wp-content/gallery/jewelry/findings-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6500" y="0"/>
            <a:ext cx="6870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oloradoartstudio.com/wp-content/gallery/jewelry/for-wetcanvas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oloradoartstudio.com/wp-content/gallery/jewelry/jan-20-2008-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oloradoartstudio.com/wp-content/gallery/jewelry/new-work-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100" y="0"/>
            <a:ext cx="6870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oloradoartstudio.com/wp-content/uploads/2008/04/relief-printed-box.jpg"/>
          <p:cNvPicPr>
            <a:picLocks noChangeAspect="1" noChangeArrowheads="1"/>
          </p:cNvPicPr>
          <p:nvPr/>
        </p:nvPicPr>
        <p:blipFill>
          <a:blip r:embed="rId2" cstate="print"/>
          <a:srcRect l="11970" t="19707" r="12355" b="14215"/>
          <a:stretch>
            <a:fillRect/>
          </a:stretch>
        </p:blipFill>
        <p:spPr bwMode="auto">
          <a:xfrm>
            <a:off x="1828800" y="0"/>
            <a:ext cx="589547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coloradoartstudio.com/wp-content/gallery/jewelry/pendants-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coloradoartstudio.com/wp-content/gallery/jewelry/relief-prints-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coloradoartstudio.com/wp-content/gallery/jewelry/relief-prints-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oloradoartstudio.com/wp-content/uploads/2008/04/birds-and-bees-004.jpg"/>
          <p:cNvPicPr>
            <a:picLocks noChangeAspect="1" noChangeArrowheads="1"/>
          </p:cNvPicPr>
          <p:nvPr/>
        </p:nvPicPr>
        <p:blipFill>
          <a:blip r:embed="rId2" cstate="print"/>
          <a:srcRect l="5556" t="10327" r="9722" b="11643"/>
          <a:stretch>
            <a:fillRect/>
          </a:stretch>
        </p:blipFill>
        <p:spPr bwMode="auto">
          <a:xfrm>
            <a:off x="1692088" y="0"/>
            <a:ext cx="6080312" cy="67780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oloradoartstudio.com/wp-content/uploads/2008/11/frog-box-for-web-re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oloradoartstudio.com/wp-content/uploads/2009/05/guajardo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096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oloradoartstudio.com/wp-content/gallery/covered-boxes/poppy-box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oloradoartstudio.com/wp-content/gallery/covered-boxes/swirl-box-4.jpg"/>
          <p:cNvPicPr>
            <a:picLocks noChangeAspect="1" noChangeArrowheads="1"/>
          </p:cNvPicPr>
          <p:nvPr/>
        </p:nvPicPr>
        <p:blipFill>
          <a:blip r:embed="rId2" cstate="print"/>
          <a:srcRect l="11940" t="17859" r="10448" b="20753"/>
          <a:stretch>
            <a:fillRect/>
          </a:stretch>
        </p:blipFill>
        <p:spPr bwMode="auto">
          <a:xfrm>
            <a:off x="1295400" y="0"/>
            <a:ext cx="64839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oloradoartstudio.com/wp-content/gallery/covered-boxes/swirl-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oloradoartstudio.com/wp-content/gallery/covered-boxes/starfish-box.jpg"/>
          <p:cNvPicPr>
            <a:picLocks noChangeAspect="1" noChangeArrowheads="1"/>
          </p:cNvPicPr>
          <p:nvPr/>
        </p:nvPicPr>
        <p:blipFill>
          <a:blip r:embed="rId2" cstate="print"/>
          <a:srcRect l="9302" t="16232" r="6977" b="14203"/>
          <a:stretch>
            <a:fillRect/>
          </a:stretch>
        </p:blipFill>
        <p:spPr bwMode="auto">
          <a:xfrm>
            <a:off x="1295400" y="0"/>
            <a:ext cx="6172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</Words>
  <Application>Microsoft Office PowerPoint</Application>
  <PresentationFormat>On-screen Show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4</cp:revision>
  <dcterms:created xsi:type="dcterms:W3CDTF">2010-06-14T11:51:14Z</dcterms:created>
  <dcterms:modified xsi:type="dcterms:W3CDTF">2011-04-20T22:42:01Z</dcterms:modified>
</cp:coreProperties>
</file>